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11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99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84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81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57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68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27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64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17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52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9D27-C730-4A55-BBF4-6EFC8C67DB79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1171C-5F3F-4278-BE1C-884D028EE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90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B0345-765D-E1EE-56D7-E630384CB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A8325D8-AE81-1D62-F92B-0477F6561802}"/>
              </a:ext>
            </a:extLst>
          </p:cNvPr>
          <p:cNvSpPr/>
          <p:nvPr/>
        </p:nvSpPr>
        <p:spPr>
          <a:xfrm>
            <a:off x="229890" y="8792"/>
            <a:ext cx="6408712" cy="129614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面会について</a:t>
            </a:r>
            <a:endParaRPr kumimoji="1" lang="ja-JP" altLang="en-US" sz="5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5BD9FB3-8C74-EDEE-87F5-159D124D671F}"/>
              </a:ext>
            </a:extLst>
          </p:cNvPr>
          <p:cNvSpPr/>
          <p:nvPr/>
        </p:nvSpPr>
        <p:spPr>
          <a:xfrm>
            <a:off x="-138225" y="2963524"/>
            <a:ext cx="6996225" cy="22507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面会時間：</a:t>
            </a:r>
            <a:r>
              <a:rPr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13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 </a:t>
            </a:r>
            <a:r>
              <a:rPr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（平日・土日祝）</a:t>
            </a:r>
            <a:endParaRPr lang="en-US" altLang="ja-JP" sz="2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名・１回１５分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面会場所：病室又はデイルーム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13DF75C-C07A-4C34-7C7B-FBFB72372B8E}"/>
              </a:ext>
            </a:extLst>
          </p:cNvPr>
          <p:cNvSpPr/>
          <p:nvPr/>
        </p:nvSpPr>
        <p:spPr>
          <a:xfrm rot="10800000" flipV="1">
            <a:off x="347008" y="1845656"/>
            <a:ext cx="6311314" cy="273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当院では、面会を下記のとおりとさせていただきます</a:t>
            </a:r>
            <a:r>
              <a:rPr lang="ja-JP" altLang="en-US" sz="28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800" b="1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DD7A802-26FD-BE79-909A-D19D450501C6}"/>
              </a:ext>
            </a:extLst>
          </p:cNvPr>
          <p:cNvSpPr/>
          <p:nvPr/>
        </p:nvSpPr>
        <p:spPr>
          <a:xfrm>
            <a:off x="347008" y="6269925"/>
            <a:ext cx="6408407" cy="2744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発熱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風邪症状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下痢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など少しでも体調に不安のある方は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面会をお控えください</a:t>
            </a:r>
            <a:endParaRPr lang="en-US" altLang="ja-JP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面会時間は守ってください</a:t>
            </a:r>
            <a:endParaRPr kumimoji="1" lang="en-US" altLang="ja-JP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不織布マスクを着用</a:t>
            </a:r>
            <a:r>
              <a:rPr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ウレタン・布製不可）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面会時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飲食</a:t>
            </a:r>
            <a:r>
              <a:rPr lang="ja-JP" altLang="en-US" b="1" u="sng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禁止</a:t>
            </a:r>
            <a:r>
              <a:rPr lang="ja-JP" altLang="en-US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面会の際は、</a:t>
            </a:r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同室の患者さんの迷惑にならないようご注意ください</a:t>
            </a:r>
            <a:endParaRPr kumimoji="1" lang="en-US" altLang="ja-JP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生花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の持ち込みはお断りしております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DF76193-7109-BEC2-E156-2B2FB1197D01}"/>
              </a:ext>
            </a:extLst>
          </p:cNvPr>
          <p:cNvSpPr/>
          <p:nvPr/>
        </p:nvSpPr>
        <p:spPr>
          <a:xfrm>
            <a:off x="4739122" y="9501512"/>
            <a:ext cx="2118878" cy="339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西陣病院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新型コロナ感染拡大防止について | 神金自転車商会｜東京都調布市">
            <a:extLst>
              <a:ext uri="{FF2B5EF4-FFF2-40B4-BE49-F238E27FC236}">
                <a16:creationId xmlns:a16="http://schemas.microsoft.com/office/drawing/2014/main" id="{4BAEE1FA-BA7A-041E-0104-C8F0A48C7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621" y="1737294"/>
            <a:ext cx="1527350" cy="102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9">
            <a:extLst>
              <a:ext uri="{FF2B5EF4-FFF2-40B4-BE49-F238E27FC236}">
                <a16:creationId xmlns:a16="http://schemas.microsoft.com/office/drawing/2014/main" id="{94370507-8BDC-3A25-07B8-2F6639B8AA0E}"/>
              </a:ext>
            </a:extLst>
          </p:cNvPr>
          <p:cNvSpPr/>
          <p:nvPr/>
        </p:nvSpPr>
        <p:spPr>
          <a:xfrm>
            <a:off x="60828" y="5817096"/>
            <a:ext cx="6736344" cy="352839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17F997E-61D5-40DF-CF79-8AB707CA51DC}"/>
              </a:ext>
            </a:extLst>
          </p:cNvPr>
          <p:cNvSpPr/>
          <p:nvPr/>
        </p:nvSpPr>
        <p:spPr>
          <a:xfrm>
            <a:off x="960723" y="5495101"/>
            <a:ext cx="4824536" cy="643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　面会にあたっての注意点　～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74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132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山元</dc:creator>
  <cp:lastModifiedBy>山元</cp:lastModifiedBy>
  <cp:revision>1</cp:revision>
  <dcterms:created xsi:type="dcterms:W3CDTF">2024-09-25T08:27:36Z</dcterms:created>
  <dcterms:modified xsi:type="dcterms:W3CDTF">2024-09-25T08:29:18Z</dcterms:modified>
</cp:coreProperties>
</file>